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sldIdLst>
    <p:sldId id="270" r:id="rId2"/>
    <p:sldId id="256" r:id="rId3"/>
    <p:sldId id="265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925" userDrawn="1">
          <p15:clr>
            <a:srgbClr val="A4A3A4"/>
          </p15:clr>
        </p15:guide>
        <p15:guide id="2" pos="2160" userDrawn="1">
          <p15:clr>
            <a:srgbClr val="A4A3A4"/>
          </p15:clr>
        </p15:guide>
        <p15:guide id="3" orient="horz" pos="2194">
          <p15:clr>
            <a:srgbClr val="A4A3A4"/>
          </p15:clr>
        </p15:guide>
        <p15:guide id="4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313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15" autoAdjust="0"/>
    <p:restoredTop sz="94660"/>
  </p:normalViewPr>
  <p:slideViewPr>
    <p:cSldViewPr>
      <p:cViewPr varScale="1">
        <p:scale>
          <a:sx n="86" d="100"/>
          <a:sy n="86" d="100"/>
        </p:scale>
        <p:origin x="1128" y="96"/>
      </p:cViewPr>
      <p:guideLst>
        <p:guide orient="horz" pos="2925"/>
        <p:guide pos="2160"/>
        <p:guide orient="horz" pos="2194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26D51-FA05-4C26-9AB2-8A9509365360}" type="datetimeFigureOut">
              <a:rPr lang="es-MX" smtClean="0"/>
              <a:t>11/04/2019</a:t>
            </a:fld>
            <a:endParaRPr lang="es-MX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2F4E3-867F-4F17-B618-BE8E9EB02C04}" type="slidenum">
              <a:rPr lang="es-MX" smtClean="0"/>
              <a:t>‹Nº›</a:t>
            </a:fld>
            <a:endParaRPr lang="es-MX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</p:cSld>
  <p:clrMapOvr>
    <a:masterClrMapping/>
  </p:clrMapOvr>
  <p:transition spd="slow" advTm="0">
    <p:randomBar dir="vert"/>
    <p:sndAc>
      <p:stSnd>
        <p:snd r:embed="rId1" name="wind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26D51-FA05-4C26-9AB2-8A9509365360}" type="datetimeFigureOut">
              <a:rPr lang="es-MX" smtClean="0"/>
              <a:t>11/04/2019</a:t>
            </a:fld>
            <a:endParaRPr lang="es-MX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2F4E3-867F-4F17-B618-BE8E9EB02C04}" type="slidenum">
              <a:rPr lang="es-MX" smtClean="0"/>
              <a:t>‹Nº›</a:t>
            </a:fld>
            <a:endParaRPr lang="es-MX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</p:spTree>
  </p:cSld>
  <p:clrMapOvr>
    <a:masterClrMapping/>
  </p:clrMapOvr>
  <p:transition spd="slow" advTm="0">
    <p:randomBar dir="vert"/>
    <p:sndAc>
      <p:stSnd>
        <p:snd r:embed="rId1" name="wind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26D51-FA05-4C26-9AB2-8A9509365360}" type="datetimeFigureOut">
              <a:rPr lang="es-MX" smtClean="0"/>
              <a:t>11/04/2019</a:t>
            </a:fld>
            <a:endParaRPr lang="es-MX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2F4E3-867F-4F17-B618-BE8E9EB02C04}" type="slidenum">
              <a:rPr lang="es-MX" smtClean="0"/>
              <a:t>‹Nº›</a:t>
            </a:fld>
            <a:endParaRPr lang="es-MX" dirty="0"/>
          </a:p>
        </p:txBody>
      </p:sp>
    </p:spTree>
  </p:cSld>
  <p:clrMapOvr>
    <a:masterClrMapping/>
  </p:clrMapOvr>
  <p:transition spd="slow" advTm="0">
    <p:randomBar dir="vert"/>
    <p:sndAc>
      <p:stSnd>
        <p:snd r:embed="rId1" name="wind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26D51-FA05-4C26-9AB2-8A9509365360}" type="datetimeFigureOut">
              <a:rPr lang="es-MX" smtClean="0"/>
              <a:t>11/04/2019</a:t>
            </a:fld>
            <a:endParaRPr lang="es-MX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2F4E3-867F-4F17-B618-BE8E9EB02C04}" type="slidenum">
              <a:rPr lang="es-MX" smtClean="0"/>
              <a:t>‹Nº›</a:t>
            </a:fld>
            <a:endParaRPr lang="es-MX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</p:spTree>
  </p:cSld>
  <p:clrMapOvr>
    <a:masterClrMapping/>
  </p:clrMapOvr>
  <p:transition spd="slow" advTm="0">
    <p:randomBar dir="vert"/>
    <p:sndAc>
      <p:stSnd>
        <p:snd r:embed="rId1" name="wind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26D51-FA05-4C26-9AB2-8A9509365360}" type="datetimeFigureOut">
              <a:rPr lang="es-MX" smtClean="0"/>
              <a:t>11/04/2019</a:t>
            </a:fld>
            <a:endParaRPr lang="es-MX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2F4E3-867F-4F17-B618-BE8E9EB02C04}" type="slidenum">
              <a:rPr lang="es-MX" smtClean="0"/>
              <a:t>‹Nº›</a:t>
            </a:fld>
            <a:endParaRPr lang="es-MX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</p:cSld>
  <p:clrMapOvr>
    <a:masterClrMapping/>
  </p:clrMapOvr>
  <p:transition spd="slow" advTm="0">
    <p:randomBar dir="vert"/>
    <p:sndAc>
      <p:stSnd>
        <p:snd r:embed="rId1" name="wind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26D51-FA05-4C26-9AB2-8A9509365360}" type="datetimeFigureOut">
              <a:rPr lang="es-MX" smtClean="0"/>
              <a:t>11/04/2019</a:t>
            </a:fld>
            <a:endParaRPr lang="es-MX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2F4E3-867F-4F17-B618-BE8E9EB02C04}" type="slidenum">
              <a:rPr lang="es-MX" smtClean="0"/>
              <a:t>‹Nº›</a:t>
            </a:fld>
            <a:endParaRPr lang="es-MX" dirty="0"/>
          </a:p>
        </p:txBody>
      </p:sp>
    </p:spTree>
  </p:cSld>
  <p:clrMapOvr>
    <a:masterClrMapping/>
  </p:clrMapOvr>
  <p:transition spd="slow" advTm="0">
    <p:randomBar dir="vert"/>
    <p:sndAc>
      <p:stSnd>
        <p:snd r:embed="rId1" name="wind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26D51-FA05-4C26-9AB2-8A9509365360}" type="datetimeFigureOut">
              <a:rPr lang="es-MX" smtClean="0"/>
              <a:t>11/04/2019</a:t>
            </a:fld>
            <a:endParaRPr lang="es-MX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2F4E3-867F-4F17-B618-BE8E9EB02C04}" type="slidenum">
              <a:rPr lang="es-MX" smtClean="0"/>
              <a:t>‹Nº›</a:t>
            </a:fld>
            <a:endParaRPr lang="es-MX" dirty="0"/>
          </a:p>
        </p:txBody>
      </p:sp>
    </p:spTree>
  </p:cSld>
  <p:clrMapOvr>
    <a:masterClrMapping/>
  </p:clrMapOvr>
  <p:transition spd="slow" advTm="0">
    <p:randomBar dir="vert"/>
    <p:sndAc>
      <p:stSnd>
        <p:snd r:embed="rId1" name="wind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26D51-FA05-4C26-9AB2-8A9509365360}" type="datetimeFigureOut">
              <a:rPr lang="es-MX" smtClean="0"/>
              <a:t>11/04/2019</a:t>
            </a:fld>
            <a:endParaRPr lang="es-MX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2F4E3-867F-4F17-B618-BE8E9EB02C04}" type="slidenum">
              <a:rPr lang="es-MX" smtClean="0"/>
              <a:t>‹Nº›</a:t>
            </a:fld>
            <a:endParaRPr lang="es-MX" dirty="0"/>
          </a:p>
        </p:txBody>
      </p:sp>
    </p:spTree>
  </p:cSld>
  <p:clrMapOvr>
    <a:masterClrMapping/>
  </p:clrMapOvr>
  <p:transition spd="slow" advTm="0">
    <p:randomBar dir="vert"/>
    <p:sndAc>
      <p:stSnd>
        <p:snd r:embed="rId1" name="wind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dirty="0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26D51-FA05-4C26-9AB2-8A9509365360}" type="datetimeFigureOut">
              <a:rPr lang="es-MX" smtClean="0"/>
              <a:t>11/04/2019</a:t>
            </a:fld>
            <a:endParaRPr lang="es-MX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2F4E3-867F-4F17-B618-BE8E9EB02C04}" type="slidenum">
              <a:rPr lang="es-MX" smtClean="0"/>
              <a:t>‹Nº›</a:t>
            </a:fld>
            <a:endParaRPr lang="es-MX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</p:cSld>
  <p:clrMapOvr>
    <a:masterClrMapping/>
  </p:clrMapOvr>
  <p:transition spd="slow" advTm="0">
    <p:randomBar dir="vert"/>
    <p:sndAc>
      <p:stSnd>
        <p:snd r:embed="rId1" name="wind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26D51-FA05-4C26-9AB2-8A9509365360}" type="datetimeFigureOut">
              <a:rPr lang="es-MX" smtClean="0"/>
              <a:t>11/04/2019</a:t>
            </a:fld>
            <a:endParaRPr lang="es-MX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2F4E3-867F-4F17-B618-BE8E9EB02C04}" type="slidenum">
              <a:rPr lang="es-MX" smtClean="0"/>
              <a:t>‹Nº›</a:t>
            </a:fld>
            <a:endParaRPr lang="es-MX" dirty="0"/>
          </a:p>
        </p:txBody>
      </p:sp>
    </p:spTree>
  </p:cSld>
  <p:clrMapOvr>
    <a:masterClrMapping/>
  </p:clrMapOvr>
  <p:transition spd="slow" advTm="0">
    <p:randomBar dir="vert"/>
    <p:sndAc>
      <p:stSnd>
        <p:snd r:embed="rId1" name="wind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26D51-FA05-4C26-9AB2-8A9509365360}" type="datetimeFigureOut">
              <a:rPr lang="es-MX" smtClean="0"/>
              <a:t>11/04/2019</a:t>
            </a:fld>
            <a:endParaRPr lang="es-MX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2F4E3-867F-4F17-B618-BE8E9EB02C04}" type="slidenum">
              <a:rPr lang="es-MX" smtClean="0"/>
              <a:t>‹Nº›</a:t>
            </a:fld>
            <a:endParaRPr lang="es-MX" dirty="0"/>
          </a:p>
        </p:txBody>
      </p:sp>
    </p:spTree>
  </p:cSld>
  <p:clrMapOvr>
    <a:masterClrMapping/>
  </p:clrMapOvr>
  <p:transition spd="slow" advTm="0">
    <p:randomBar dir="vert"/>
    <p:sndAc>
      <p:stSnd>
        <p:snd r:embed="rId1" name="wind.wav"/>
      </p:stSnd>
    </p:sndAc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25726D51-FA05-4C26-9AB2-8A9509365360}" type="datetimeFigureOut">
              <a:rPr lang="es-MX" smtClean="0"/>
              <a:t>11/04/2019</a:t>
            </a:fld>
            <a:endParaRPr lang="es-MX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s-MX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F5F2F4E3-867F-4F17-B618-BE8E9EB02C04}" type="slidenum">
              <a:rPr lang="es-MX" smtClean="0"/>
              <a:t>‹Nº›</a:t>
            </a:fld>
            <a:endParaRPr lang="es-MX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ransition spd="slow" advTm="0">
    <p:randomBar dir="vert"/>
    <p:sndAc>
      <p:stSnd>
        <p:snd r:embed="rId13" name="wind.wav"/>
      </p:stSnd>
    </p:sndAc>
  </p:transition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84758055"/>
      </p:ext>
    </p:extLst>
  </p:cSld>
  <p:clrMapOvr>
    <a:masterClrMapping/>
  </p:clrMapOvr>
  <p:transition spd="slow" advTm="0">
    <p:randomBar dir="vert"/>
    <p:sndAc>
      <p:stSnd>
        <p:snd r:embed="rId2" name="wind.wav"/>
      </p:stSnd>
    </p:sndAc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0" y="750343"/>
            <a:ext cx="9144000" cy="5995994"/>
          </a:xfrm>
        </p:spPr>
        <p:txBody>
          <a:bodyPr>
            <a:normAutofit fontScale="62500" lnSpcReduction="20000"/>
          </a:bodyPr>
          <a:lstStyle/>
          <a:p>
            <a:endParaRPr lang="es-MX" sz="2400" dirty="0">
              <a:solidFill>
                <a:schemeClr val="tx1"/>
              </a:solidFill>
            </a:endParaRPr>
          </a:p>
          <a:p>
            <a:r>
              <a:rPr lang="es-MX" sz="2400" dirty="0">
                <a:solidFill>
                  <a:schemeClr val="tx1"/>
                </a:solidFill>
              </a:rPr>
              <a:t>NOMBRE DE LAS ALUMNAS: </a:t>
            </a:r>
            <a:endParaRPr lang="es-MX" sz="2400" dirty="0" smtClean="0">
              <a:solidFill>
                <a:schemeClr val="tx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sz="2400" dirty="0" smtClean="0">
                <a:solidFill>
                  <a:schemeClr val="tx1"/>
                </a:solidFill>
              </a:rPr>
              <a:t>Citlally </a:t>
            </a:r>
            <a:r>
              <a:rPr lang="es-MX" sz="2400" dirty="0">
                <a:solidFill>
                  <a:schemeClr val="tx1"/>
                </a:solidFill>
              </a:rPr>
              <a:t>Vidal Hernández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sz="2400" dirty="0">
                <a:solidFill>
                  <a:schemeClr val="tx1"/>
                </a:solidFill>
              </a:rPr>
              <a:t>Celeste Martínez </a:t>
            </a:r>
            <a:r>
              <a:rPr lang="es-MX" sz="2400" dirty="0" smtClean="0">
                <a:solidFill>
                  <a:schemeClr val="tx1"/>
                </a:solidFill>
              </a:rPr>
              <a:t>Ramón</a:t>
            </a:r>
            <a:r>
              <a:rPr lang="es-MX" sz="2400" dirty="0">
                <a:solidFill>
                  <a:schemeClr val="tx1"/>
                </a:solidFill>
              </a:rPr>
              <a:t>.</a:t>
            </a:r>
          </a:p>
          <a:p>
            <a:endParaRPr lang="es-MX" sz="2400" dirty="0">
              <a:solidFill>
                <a:schemeClr val="tx1"/>
              </a:solidFill>
            </a:endParaRPr>
          </a:p>
          <a:p>
            <a:r>
              <a:rPr lang="es-MX" sz="2400" dirty="0">
                <a:solidFill>
                  <a:schemeClr val="tx1"/>
                </a:solidFill>
              </a:rPr>
              <a:t>PROFESORA: Zenaida Miranda Gómez</a:t>
            </a:r>
          </a:p>
          <a:p>
            <a:endParaRPr lang="es-MX" sz="2400" dirty="0">
              <a:solidFill>
                <a:schemeClr val="tx1"/>
              </a:solidFill>
            </a:endParaRPr>
          </a:p>
          <a:p>
            <a:endParaRPr lang="es-MX" sz="2400" dirty="0">
              <a:solidFill>
                <a:schemeClr val="tx1"/>
              </a:solidFill>
            </a:endParaRPr>
          </a:p>
          <a:p>
            <a:r>
              <a:rPr lang="es-MX" sz="2400" dirty="0">
                <a:solidFill>
                  <a:schemeClr val="tx1"/>
                </a:solidFill>
              </a:rPr>
              <a:t>PROYECTO: </a:t>
            </a:r>
            <a:r>
              <a:rPr lang="es-MX" sz="2400" dirty="0" smtClean="0">
                <a:solidFill>
                  <a:schemeClr val="tx1"/>
                </a:solidFill>
              </a:rPr>
              <a:t>Diapositivas </a:t>
            </a:r>
            <a:endParaRPr lang="es-MX" sz="2400" dirty="0">
              <a:solidFill>
                <a:schemeClr val="tx1"/>
              </a:solidFill>
            </a:endParaRPr>
          </a:p>
          <a:p>
            <a:endParaRPr lang="es-MX" sz="2400" dirty="0">
              <a:solidFill>
                <a:schemeClr val="tx1"/>
              </a:solidFill>
            </a:endParaRPr>
          </a:p>
          <a:p>
            <a:endParaRPr lang="es-MX" sz="2400" dirty="0">
              <a:solidFill>
                <a:schemeClr val="tx1"/>
              </a:solidFill>
            </a:endParaRPr>
          </a:p>
          <a:p>
            <a:r>
              <a:rPr lang="es-MX" sz="2400" dirty="0">
                <a:solidFill>
                  <a:schemeClr val="tx1"/>
                </a:solidFill>
              </a:rPr>
              <a:t>ASIGNATURA: Manejo de aplicaciones por medios digitales.</a:t>
            </a:r>
          </a:p>
          <a:p>
            <a:endParaRPr lang="es-MX" sz="2400" dirty="0">
              <a:solidFill>
                <a:schemeClr val="tx1"/>
              </a:solidFill>
            </a:endParaRPr>
          </a:p>
          <a:p>
            <a:endParaRPr lang="es-MX" sz="2400" dirty="0">
              <a:solidFill>
                <a:schemeClr val="tx1"/>
              </a:solidFill>
            </a:endParaRPr>
          </a:p>
          <a:p>
            <a:r>
              <a:rPr lang="es-MX" sz="2400" dirty="0">
                <a:solidFill>
                  <a:schemeClr val="tx1"/>
                </a:solidFill>
              </a:rPr>
              <a:t>CARRERA: Asistente Directivo</a:t>
            </a:r>
          </a:p>
          <a:p>
            <a:endParaRPr lang="es-MX" sz="2400" dirty="0">
              <a:solidFill>
                <a:schemeClr val="tx1"/>
              </a:solidFill>
            </a:endParaRPr>
          </a:p>
          <a:p>
            <a:endParaRPr lang="es-MX" sz="2400" dirty="0">
              <a:solidFill>
                <a:schemeClr val="tx1"/>
              </a:solidFill>
            </a:endParaRPr>
          </a:p>
          <a:p>
            <a:r>
              <a:rPr lang="es-MX" sz="2400" dirty="0">
                <a:solidFill>
                  <a:schemeClr val="tx1"/>
                </a:solidFill>
              </a:rPr>
              <a:t>GRUPO: 2103</a:t>
            </a:r>
          </a:p>
          <a:p>
            <a:endParaRPr lang="es-MX" sz="2400" dirty="0">
              <a:solidFill>
                <a:schemeClr val="tx1"/>
              </a:solidFill>
            </a:endParaRPr>
          </a:p>
          <a:p>
            <a:endParaRPr lang="es-MX" sz="2400" dirty="0">
              <a:solidFill>
                <a:schemeClr val="tx1"/>
              </a:solidFill>
            </a:endParaRPr>
          </a:p>
          <a:p>
            <a:r>
              <a:rPr lang="es-MX" sz="2400" dirty="0">
                <a:solidFill>
                  <a:schemeClr val="tx1"/>
                </a:solidFill>
              </a:rPr>
              <a:t>SEMESTRE: 2do</a:t>
            </a:r>
          </a:p>
          <a:p>
            <a:endParaRPr lang="es-MX" sz="2400" dirty="0">
              <a:solidFill>
                <a:schemeClr val="tx1"/>
              </a:solidFill>
            </a:endParaRPr>
          </a:p>
          <a:p>
            <a:endParaRPr lang="es-MX" sz="2400" dirty="0">
              <a:solidFill>
                <a:schemeClr val="tx1"/>
              </a:solidFill>
            </a:endParaRPr>
          </a:p>
          <a:p>
            <a:endParaRPr lang="es-MX" sz="2400" dirty="0">
              <a:solidFill>
                <a:schemeClr val="tx1"/>
              </a:solidFill>
            </a:endParaRPr>
          </a:p>
          <a:p>
            <a:endParaRPr lang="es-MX" sz="2400" dirty="0">
              <a:solidFill>
                <a:schemeClr val="tx1"/>
              </a:solidFill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-228533" y="134634"/>
            <a:ext cx="7536837" cy="592737"/>
          </a:xfrm>
        </p:spPr>
        <p:txBody>
          <a:bodyPr>
            <a:normAutofit fontScale="90000"/>
          </a:bodyPr>
          <a:lstStyle/>
          <a:p>
            <a:pPr marL="182893" indent="0">
              <a:buNone/>
            </a:pPr>
            <a:r>
              <a:rPr lang="es-MX" sz="3300" dirty="0" smtClean="0">
                <a:solidFill>
                  <a:schemeClr val="accent3">
                    <a:lumMod val="50000"/>
                  </a:schemeClr>
                </a:solidFill>
              </a:rPr>
              <a:t>                    </a:t>
            </a:r>
            <a:r>
              <a:rPr lang="es-MX" sz="3300" dirty="0" smtClean="0">
                <a:solidFill>
                  <a:schemeClr val="accent1">
                    <a:lumMod val="50000"/>
                  </a:schemeClr>
                </a:solidFill>
              </a:rPr>
              <a:t>Conalep </a:t>
            </a:r>
            <a:r>
              <a:rPr lang="es-MX" sz="3300" dirty="0">
                <a:solidFill>
                  <a:schemeClr val="accent1">
                    <a:lumMod val="50000"/>
                  </a:schemeClr>
                </a:solidFill>
              </a:rPr>
              <a:t>Villahermosa II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9850" y="18864"/>
            <a:ext cx="1344150" cy="7085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41166665"/>
      </p:ext>
    </p:extLst>
  </p:cSld>
  <p:clrMapOvr>
    <a:masterClrMapping/>
  </p:clrMapOvr>
  <p:transition spd="slow" advTm="0">
    <p:randomBar dir="vert"/>
    <p:sndAc>
      <p:stSnd>
        <p:snd r:embed="rId2" name="wind.wav"/>
      </p:stSnd>
    </p:sndAc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531" y="269222"/>
            <a:ext cx="8256917" cy="6426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1172920"/>
      </p:ext>
    </p:extLst>
  </p:cSld>
  <p:clrMapOvr>
    <a:masterClrMapping/>
  </p:clrMapOvr>
  <p:transition spd="slow" advTm="0">
    <p:randomBar dir="vert"/>
    <p:sndAc>
      <p:stSnd>
        <p:snd r:embed="rId2" name="wind.wav"/>
      </p:stSnd>
    </p:sndAc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7531" y="188640"/>
            <a:ext cx="8256917" cy="756084"/>
          </a:xfrm>
        </p:spPr>
        <p:txBody>
          <a:bodyPr/>
          <a:lstStyle/>
          <a:p>
            <a:pPr marL="0" indent="0" algn="ctr">
              <a:buNone/>
            </a:pPr>
            <a:r>
              <a:rPr lang="es-MX" sz="3300" dirty="0" smtClean="0"/>
              <a:t>MISIÓN</a:t>
            </a:r>
            <a:endParaRPr lang="es-MX" sz="3300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3"/>
          </p:nvPr>
        </p:nvSpPr>
        <p:spPr>
          <a:xfrm>
            <a:off x="0" y="836712"/>
            <a:ext cx="8892480" cy="5724636"/>
          </a:xfrm>
        </p:spPr>
        <p:txBody>
          <a:bodyPr/>
          <a:lstStyle/>
          <a:p>
            <a:pPr marL="45723" indent="0" algn="just">
              <a:buNone/>
            </a:pPr>
            <a:r>
              <a:rPr lang="es-MX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Ser una empresa con grandes trabajadores, de igual manera tener éxito en las ventas cada día hasta lograr ser la mejor empresa.</a:t>
            </a:r>
          </a:p>
          <a:p>
            <a:pPr marL="45723" indent="0">
              <a:buNone/>
            </a:pPr>
            <a:endParaRPr lang="es-MX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3" indent="0">
              <a:buNone/>
            </a:pPr>
            <a:endParaRPr lang="es-MX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3" indent="0" algn="ctr">
              <a:buNone/>
            </a:pPr>
            <a:r>
              <a:rPr lang="es-MX" sz="3300" dirty="0">
                <a:solidFill>
                  <a:schemeClr val="tx1"/>
                </a:solidFill>
              </a:rPr>
              <a:t>  </a:t>
            </a:r>
            <a:r>
              <a:rPr lang="es-MX" sz="33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VISIÓN</a:t>
            </a:r>
            <a:endParaRPr lang="es-MX" sz="33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marL="45723" indent="0" algn="just">
              <a:buNone/>
            </a:pPr>
            <a:r>
              <a:rPr lang="es-MX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Tener las mejores </a:t>
            </a:r>
            <a:r>
              <a:rPr lang="es-MX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</a:t>
            </a:r>
            <a:r>
              <a:rPr lang="es-MX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arcas, hechas por la misma empresa y obtener la felicidad de nuestros clientes.</a:t>
            </a:r>
            <a:endParaRPr lang="es-MX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4221088"/>
            <a:ext cx="4704523" cy="2376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80988605"/>
      </p:ext>
    </p:extLst>
  </p:cSld>
  <p:clrMapOvr>
    <a:masterClrMapping/>
  </p:clrMapOvr>
  <p:transition spd="slow" advTm="0">
    <p:randomBar dir="vert"/>
    <p:sndAc>
      <p:stSnd>
        <p:snd r:embed="rId2" name="wind.wav"/>
      </p:stSnd>
    </p:sndAc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19606" y="242646"/>
            <a:ext cx="6512511" cy="648072"/>
          </a:xfrm>
        </p:spPr>
        <p:txBody>
          <a:bodyPr/>
          <a:lstStyle/>
          <a:p>
            <a:pPr marL="0" indent="0" algn="ctr">
              <a:buNone/>
            </a:pPr>
            <a:r>
              <a:rPr lang="es-MX" sz="3300" dirty="0" smtClean="0"/>
              <a:t>PROPÓSITO</a:t>
            </a:r>
            <a:endParaRPr lang="es-MX" sz="3300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3"/>
          </p:nvPr>
        </p:nvSpPr>
        <p:spPr>
          <a:xfrm>
            <a:off x="0" y="728700"/>
            <a:ext cx="8892480" cy="5886654"/>
          </a:xfrm>
        </p:spPr>
        <p:txBody>
          <a:bodyPr/>
          <a:lstStyle/>
          <a:p>
            <a:pPr marL="45723" indent="0" algn="just">
              <a:buNone/>
            </a:pPr>
            <a:r>
              <a:rPr lang="es-MX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Llevar a la empresa para hacer una de las mas reconocidas a nivel internacional </a:t>
            </a:r>
          </a:p>
          <a:p>
            <a:pPr marL="45723" indent="0" algn="just">
              <a:buNone/>
            </a:pPr>
            <a:endParaRPr lang="es-MX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marL="45723" indent="0" algn="ctr">
              <a:buNone/>
            </a:pPr>
            <a:r>
              <a:rPr lang="es-MX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s-MX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OBJETIVOS</a:t>
            </a:r>
          </a:p>
          <a:p>
            <a:pPr marL="45723" indent="0" algn="just">
              <a:buNone/>
            </a:pPr>
            <a:r>
              <a:rPr lang="es-MX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 en nuestra empresa todos los trabajadores se sientan a gusto con lo que hacen y darles una gran satisfacción a nuestros clientes.</a:t>
            </a:r>
          </a:p>
          <a:p>
            <a:pPr marL="45723" indent="0">
              <a:buNone/>
            </a:pPr>
            <a:endParaRPr lang="es-MX" sz="3300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4149080"/>
            <a:ext cx="5235691" cy="2160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55506464"/>
      </p:ext>
    </p:extLst>
  </p:cSld>
  <p:clrMapOvr>
    <a:masterClrMapping/>
  </p:clrMapOvr>
  <p:transition spd="slow" advTm="0">
    <p:randomBar dir="vert"/>
    <p:sndAc>
      <p:stSnd>
        <p:snd r:embed="rId2" name="wind.wav"/>
      </p:stSnd>
    </p:sndAc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55576" y="7707"/>
            <a:ext cx="7584843" cy="684989"/>
          </a:xfrm>
        </p:spPr>
        <p:txBody>
          <a:bodyPr/>
          <a:lstStyle/>
          <a:p>
            <a:pPr marL="0" indent="0" algn="ctr">
              <a:buNone/>
            </a:pPr>
            <a:r>
              <a:rPr lang="es-MX" sz="3300" dirty="0"/>
              <a:t>VALORES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3"/>
          </p:nvPr>
        </p:nvSpPr>
        <p:spPr>
          <a:xfrm>
            <a:off x="107504" y="620688"/>
            <a:ext cx="8856984" cy="6093296"/>
          </a:xfrm>
        </p:spPr>
        <p:txBody>
          <a:bodyPr>
            <a:normAutofit fontScale="92500" lnSpcReduction="10000"/>
          </a:bodyPr>
          <a:lstStyle/>
          <a:p>
            <a:pPr marL="45723" indent="0">
              <a:buNone/>
            </a:pPr>
            <a:r>
              <a:rPr lang="es-MX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-Responsabilidad: </a:t>
            </a:r>
            <a:r>
              <a:rPr lang="es-MX" sz="2000" b="1" dirty="0" smtClean="0"/>
              <a:t>Tendremos la capacidad de responder por nuestros actos y las consecuencias de los mismos así como de aceptar nuevos retos, logrando satisfacer a nuestros futuros clientes.</a:t>
            </a:r>
          </a:p>
          <a:p>
            <a:pPr marL="45723" indent="0">
              <a:buNone/>
            </a:pPr>
            <a:endParaRPr lang="es-MX" dirty="0" smtClean="0"/>
          </a:p>
          <a:p>
            <a:pPr marL="45723" indent="0">
              <a:buNone/>
            </a:pPr>
            <a:r>
              <a:rPr lang="es-MX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-Respeto: </a:t>
            </a:r>
            <a:r>
              <a:rPr lang="es-MX" b="1" dirty="0" smtClean="0"/>
              <a:t>Se tratara a las personas como seres humanos dignos, tal como quisiéramos ser tratados cada uno de nosotros y reconociendo el dialogo que es la herramienta esencial para el bien común de todos.</a:t>
            </a:r>
          </a:p>
          <a:p>
            <a:pPr marL="45723" indent="0">
              <a:buNone/>
            </a:pPr>
            <a:endParaRPr lang="es-MX" b="1" dirty="0" smtClean="0"/>
          </a:p>
          <a:p>
            <a:pPr marL="45723" indent="0">
              <a:buNone/>
            </a:pPr>
            <a:r>
              <a:rPr lang="es-MX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lang="es-MX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Puntualidad: </a:t>
            </a:r>
            <a:r>
              <a:rPr lang="es-MX" b="1" dirty="0" smtClean="0"/>
              <a:t>será el compromiso que tendremos tanto con los integrantes de AMERICAN como clientes y proveedores</a:t>
            </a:r>
            <a:r>
              <a:rPr lang="es-MX" sz="2400" dirty="0" smtClean="0"/>
              <a:t>.</a:t>
            </a:r>
            <a:endParaRPr lang="es-MX" sz="2400" dirty="0" smtClean="0">
              <a:solidFill>
                <a:schemeClr val="tx1"/>
              </a:solidFill>
            </a:endParaRPr>
          </a:p>
          <a:p>
            <a:pPr marL="45723" indent="0">
              <a:buNone/>
            </a:pPr>
            <a:endParaRPr lang="es-MX" sz="2400" dirty="0" smtClean="0"/>
          </a:p>
          <a:p>
            <a:pPr marL="45723" indent="0">
              <a:buNone/>
            </a:pPr>
            <a:r>
              <a:rPr lang="es-MX" sz="2400" b="1" dirty="0" smtClean="0"/>
              <a:t>-</a:t>
            </a:r>
            <a:r>
              <a:rPr lang="es-MX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Honestidad: </a:t>
            </a:r>
            <a:r>
              <a:rPr lang="es-MX" b="1" dirty="0" smtClean="0"/>
              <a:t>La rectitud ,honoralidad ,decoro ,respeto y modestia que debemos manisfetar los integrantes</a:t>
            </a:r>
          </a:p>
          <a:p>
            <a:pPr marL="45723" indent="0">
              <a:buNone/>
            </a:pPr>
            <a:endParaRPr lang="es-MX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3" indent="0">
              <a:buNone/>
            </a:pPr>
            <a:r>
              <a:rPr lang="es-MX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-Paciencia: </a:t>
            </a:r>
            <a:r>
              <a:rPr lang="es-MX" b="1" dirty="0" smtClean="0"/>
              <a:t>Debe ser una de nuestras fortalezas, virtud en la que debemos enfrentar los diferentes estados emocionales de nuestros clientes, también nos permitirá mantener la fidelidad en medio de triunfos y fracasos causados tanto en la parte interna como externa.</a:t>
            </a:r>
          </a:p>
          <a:p>
            <a:pPr marL="45723" indent="0">
              <a:buNone/>
            </a:pPr>
            <a:endParaRPr lang="es-MX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3" indent="0">
              <a:buNone/>
            </a:pPr>
            <a:endParaRPr lang="es-MX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8091" y="1268760"/>
            <a:ext cx="1468457" cy="7089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3573015"/>
            <a:ext cx="1296143" cy="7813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33662150"/>
      </p:ext>
    </p:extLst>
  </p:cSld>
  <p:clrMapOvr>
    <a:masterClrMapping/>
  </p:clrMapOvr>
  <p:transition spd="slow" advTm="0">
    <p:randomBar dir="vert"/>
    <p:sndAc>
      <p:stSnd>
        <p:snd r:embed="rId2" name="wind.wav"/>
      </p:stSnd>
    </p:sndAc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43541" y="188640"/>
            <a:ext cx="8064896" cy="594066"/>
          </a:xfrm>
        </p:spPr>
        <p:txBody>
          <a:bodyPr>
            <a:normAutofit fontScale="90000"/>
          </a:bodyPr>
          <a:lstStyle/>
          <a:p>
            <a:pPr marL="0" indent="0" algn="ctr">
              <a:buNone/>
            </a:pPr>
            <a:r>
              <a:rPr lang="es-MX" sz="3300" dirty="0"/>
              <a:t/>
            </a:r>
            <a:br>
              <a:rPr lang="es-MX" sz="3300" dirty="0"/>
            </a:br>
            <a:r>
              <a:rPr lang="es-MX" sz="3300" dirty="0"/>
              <a:t>RESEÑA DE LA EMPRESA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3"/>
          </p:nvPr>
        </p:nvSpPr>
        <p:spPr>
          <a:xfrm>
            <a:off x="347531" y="1376772"/>
            <a:ext cx="8352928" cy="5292588"/>
          </a:xfrm>
        </p:spPr>
        <p:txBody>
          <a:bodyPr/>
          <a:lstStyle/>
          <a:p>
            <a:pPr marL="45723" indent="0" algn="just">
              <a:buNone/>
            </a:pPr>
            <a:r>
              <a:rPr lang="es-MX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 empresa tiene como desarrollo brindar la mejor calidad para aquellas personas que quieran lucir espectacular y sentirse cómodas en todo momento logren tener un Outfit adecuado para cualquier ocasión de su vida diaria y personal</a:t>
            </a:r>
            <a:endParaRPr lang="es-MX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9" y="3213877"/>
            <a:ext cx="6144683" cy="2591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23004131"/>
      </p:ext>
    </p:extLst>
  </p:cSld>
  <p:clrMapOvr>
    <a:masterClrMapping/>
  </p:clrMapOvr>
  <p:transition spd="slow" advTm="0">
    <p:randomBar dir="vert"/>
    <p:sndAc>
      <p:stSnd>
        <p:snd r:embed="rId2" name="wind.wav"/>
      </p:stSnd>
    </p:sndAc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43541" y="134634"/>
            <a:ext cx="8160907" cy="1143000"/>
          </a:xfrm>
        </p:spPr>
        <p:txBody>
          <a:bodyPr/>
          <a:lstStyle/>
          <a:p>
            <a:pPr marL="0" indent="0" algn="ctr">
              <a:buNone/>
            </a:pPr>
            <a:r>
              <a:rPr lang="es-MX" sz="3300" dirty="0" smtClean="0"/>
              <a:t>PROMOCIÓN</a:t>
            </a:r>
            <a:endParaRPr lang="es-MX" sz="3300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531" y="1484785"/>
            <a:ext cx="4224469" cy="4029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Elipse"/>
          <p:cNvSpPr/>
          <p:nvPr/>
        </p:nvSpPr>
        <p:spPr>
          <a:xfrm>
            <a:off x="2939819" y="863714"/>
            <a:ext cx="4704523" cy="453307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5" name="4 CuadroTexto"/>
          <p:cNvSpPr txBox="1"/>
          <p:nvPr/>
        </p:nvSpPr>
        <p:spPr>
          <a:xfrm>
            <a:off x="3615410" y="947690"/>
            <a:ext cx="33603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>
                <a:latin typeface="Arial Black" pitchFamily="34" charset="0"/>
              </a:rPr>
              <a:t>“AMERICAN”</a:t>
            </a:r>
          </a:p>
        </p:txBody>
      </p:sp>
      <p:sp>
        <p:nvSpPr>
          <p:cNvPr id="6" name="5 Elipse"/>
          <p:cNvSpPr/>
          <p:nvPr/>
        </p:nvSpPr>
        <p:spPr>
          <a:xfrm>
            <a:off x="251520" y="5675086"/>
            <a:ext cx="4032448" cy="547899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7" name="6 CuadroTexto"/>
          <p:cNvSpPr txBox="1"/>
          <p:nvPr/>
        </p:nvSpPr>
        <p:spPr>
          <a:xfrm>
            <a:off x="1403647" y="5752564"/>
            <a:ext cx="26320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>
                <a:latin typeface="Arial Black" pitchFamily="34" charset="0"/>
              </a:rPr>
              <a:t>VENTAS ESPECIALES</a:t>
            </a:r>
          </a:p>
        </p:txBody>
      </p:sp>
      <p:sp>
        <p:nvSpPr>
          <p:cNvPr id="8" name="7 Explosión 1"/>
          <p:cNvSpPr/>
          <p:nvPr/>
        </p:nvSpPr>
        <p:spPr>
          <a:xfrm rot="21071622">
            <a:off x="4895128" y="2227420"/>
            <a:ext cx="3851920" cy="2550002"/>
          </a:xfrm>
          <a:prstGeom prst="irregularSeal1">
            <a:avLst/>
          </a:prstGeom>
          <a:ln>
            <a:solidFill>
              <a:srgbClr val="731368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MX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5807997" y="2930348"/>
            <a:ext cx="20162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>
                <a:latin typeface="Arial Black" pitchFamily="34" charset="0"/>
              </a:rPr>
              <a:t>30% DE DESCUENTO EN TODA LA TIENDA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5219439" y="6399330"/>
            <a:ext cx="38519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>
                <a:latin typeface="Arial Black" pitchFamily="34" charset="0"/>
              </a:rPr>
              <a:t>¡APROVECHA!</a:t>
            </a:r>
          </a:p>
        </p:txBody>
      </p:sp>
    </p:spTree>
    <p:extLst>
      <p:ext uri="{BB962C8B-B14F-4D97-AF65-F5344CB8AC3E}">
        <p14:creationId xmlns:p14="http://schemas.microsoft.com/office/powerpoint/2010/main" val="2329778919"/>
      </p:ext>
    </p:extLst>
  </p:cSld>
  <p:clrMapOvr>
    <a:masterClrMapping/>
  </p:clrMapOvr>
  <p:transition spd="slow" advTm="0">
    <p:randomBar dir="vert"/>
    <p:sndAc>
      <p:stSnd>
        <p:snd r:embed="rId2" name="wind.wav"/>
      </p:stSnd>
    </p:sndAc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0853"/>
            <a:ext cx="9144000" cy="6656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1893687"/>
      </p:ext>
    </p:extLst>
  </p:cSld>
  <p:clrMapOvr>
    <a:masterClrMapping/>
  </p:clrMapOvr>
  <p:transition spd="slow" advTm="0">
    <p:randomBar dir="vert"/>
    <p:sndAc>
      <p:stSnd>
        <p:snd r:embed="rId2" name="wind.wav"/>
      </p:stSnd>
    </p:sndAc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0853"/>
            <a:ext cx="9144000" cy="6656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1980265"/>
      </p:ext>
    </p:extLst>
  </p:cSld>
  <p:clrMapOvr>
    <a:masterClrMapping/>
  </p:clrMapOvr>
  <p:transition spd="slow" advTm="0">
    <p:randomBar dir="vert"/>
    <p:sndAc>
      <p:stSnd>
        <p:snd r:embed="rId2" name="wind.wav"/>
      </p:stSnd>
    </p:sndAc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0853"/>
            <a:ext cx="9144000" cy="6656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8647492"/>
      </p:ext>
    </p:extLst>
  </p:cSld>
  <p:clrMapOvr>
    <a:masterClrMapping/>
  </p:clrMapOvr>
  <p:transition spd="slow" advTm="0">
    <p:randomBar dir="vert"/>
    <p:sndAc>
      <p:stSnd>
        <p:snd r:embed="rId2" name="wind.wav"/>
      </p:stSnd>
    </p:sndAc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0853"/>
            <a:ext cx="9144000" cy="6656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7603370"/>
      </p:ext>
    </p:extLst>
  </p:cSld>
  <p:clrMapOvr>
    <a:masterClrMapping/>
  </p:clrMapOvr>
  <p:transition spd="slow" advTm="0">
    <p:randomBar dir="vert"/>
    <p:sndAc>
      <p:stSnd>
        <p:snd r:embed="rId2" name="wind.wav"/>
      </p:stSnd>
    </p:sndAc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3"/>
          <a:srcRect l="1852" t="27360" r="56640" b="17516"/>
          <a:stretch/>
        </p:blipFill>
        <p:spPr>
          <a:xfrm>
            <a:off x="328672" y="1862826"/>
            <a:ext cx="8486657" cy="3564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3896196"/>
      </p:ext>
    </p:extLst>
  </p:cSld>
  <p:clrMapOvr>
    <a:masterClrMapping/>
  </p:clrMapOvr>
  <p:transition spd="slow" advTm="0">
    <p:randomBar dir="vert"/>
    <p:sndAc>
      <p:stSnd>
        <p:snd r:embed="rId2" name="wind.wav"/>
      </p:stSnd>
    </p:sndAc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18696409"/>
      </p:ext>
    </p:extLst>
  </p:cSld>
  <p:clrMapOvr>
    <a:masterClrMapping/>
  </p:clrMapOvr>
  <p:transition spd="slow" advTm="0">
    <p:randomBar dir="vert"/>
    <p:sndAc>
      <p:stSnd>
        <p:snd r:embed="rId2" name="wind.wav"/>
      </p:stSnd>
    </p:sndAc>
  </p:transition>
</p:sld>
</file>

<file path=ppt/theme/theme1.xml><?xml version="1.0" encoding="utf-8"?>
<a:theme xmlns:a="http://schemas.openxmlformats.org/drawingml/2006/main" name="Transmisión de listas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Transmisión de listas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ransmisión de listas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420</TotalTime>
  <Words>334</Words>
  <Application>Microsoft Office PowerPoint</Application>
  <PresentationFormat>Presentación en pantalla (4:3)</PresentationFormat>
  <Paragraphs>52</Paragraphs>
  <Slides>14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19" baseType="lpstr">
      <vt:lpstr>Arial</vt:lpstr>
      <vt:lpstr>Arial Black</vt:lpstr>
      <vt:lpstr>Georgia</vt:lpstr>
      <vt:lpstr>Trebuchet MS</vt:lpstr>
      <vt:lpstr>Transmisión de listas</vt:lpstr>
      <vt:lpstr>Presentación de PowerPoint</vt:lpstr>
      <vt:lpstr>                    Conalep Villahermosa II </vt:lpstr>
      <vt:lpstr>Presentación de PowerPoint</vt:lpstr>
      <vt:lpstr>MISIÓN</vt:lpstr>
      <vt:lpstr>PROPÓSITO</vt:lpstr>
      <vt:lpstr>VALORES</vt:lpstr>
      <vt:lpstr> RESEÑA DE LA EMPRESA</vt:lpstr>
      <vt:lpstr>PROMOCIÓN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Lenovo</dc:creator>
  <cp:lastModifiedBy>Alumno</cp:lastModifiedBy>
  <cp:revision>34</cp:revision>
  <dcterms:created xsi:type="dcterms:W3CDTF">2019-04-03T21:07:36Z</dcterms:created>
  <dcterms:modified xsi:type="dcterms:W3CDTF">2019-04-11T17:52:39Z</dcterms:modified>
</cp:coreProperties>
</file>